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4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5909" y="2466743"/>
            <a:ext cx="24997857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Portfolio</a:t>
            </a:r>
          </a:p>
          <a:p>
            <a:r>
              <a:rPr lang="en-US" sz="10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</a:p>
          <a:p>
            <a:r>
              <a:rPr lang="en-US" sz="10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1604245-69EE-468F-A34F-6DA6FAB958DA}"/>
              </a:ext>
            </a:extLst>
          </p:cNvPr>
          <p:cNvSpPr txBox="1"/>
          <p:nvPr/>
        </p:nvSpPr>
        <p:spPr>
          <a:xfrm>
            <a:off x="857247" y="2691210"/>
            <a:ext cx="14611353" cy="46166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MSSQL</a:t>
            </a: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 시 데이터베이스에 해당 </a:t>
            </a:r>
            <a:r>
              <a:rPr lang="en-US" altLang="ko-KR" sz="2400" dirty="0"/>
              <a:t>ID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있다면 </a:t>
            </a:r>
            <a:r>
              <a:rPr lang="en-US" altLang="ko-KR" sz="2000" dirty="0"/>
              <a:t>: </a:t>
            </a:r>
            <a:r>
              <a:rPr lang="ko-KR" altLang="en-US" sz="2000" dirty="0"/>
              <a:t>검색된 정보 가져와 해당 클라이언트 구조체에 저장 </a:t>
            </a:r>
            <a:r>
              <a:rPr lang="en-US" altLang="ko-KR" sz="2000" dirty="0"/>
              <a:t>&amp; </a:t>
            </a:r>
            <a:r>
              <a:rPr lang="ko-KR" altLang="en-US" sz="2000" dirty="0"/>
              <a:t>전송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없다면 </a:t>
            </a:r>
            <a:r>
              <a:rPr lang="en-US" altLang="ko-KR" sz="2000" dirty="0"/>
              <a:t>: </a:t>
            </a:r>
            <a:r>
              <a:rPr lang="ko-KR" altLang="en-US" sz="2000" dirty="0"/>
              <a:t>받은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기본 정보의 데이터 </a:t>
            </a:r>
            <a:r>
              <a:rPr lang="en-US" altLang="ko-KR" sz="2000" dirty="0"/>
              <a:t>Insert</a:t>
            </a:r>
          </a:p>
          <a:p>
            <a:pPr marL="800100" lvl="1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레벨 업 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플레이어 정상 로그아웃 시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플레이어 정보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 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모든 </a:t>
            </a:r>
            <a:r>
              <a:rPr lang="en-US" altLang="ko-KR" sz="2400" dirty="0"/>
              <a:t>DB </a:t>
            </a:r>
            <a:r>
              <a:rPr lang="ko-KR" altLang="en-US" sz="2400" dirty="0"/>
              <a:t>작업은 따로 있는 </a:t>
            </a:r>
            <a:r>
              <a:rPr lang="en-US" altLang="ko-KR" sz="2400" dirty="0"/>
              <a:t>DB </a:t>
            </a:r>
            <a:r>
              <a:rPr lang="ko-KR" altLang="en-US" sz="2400" dirty="0"/>
              <a:t>스레드에서 처리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ko-KR" altLang="en-US" sz="2000" dirty="0"/>
              <a:t>클라이언트에게서 받은 정보를 처리하거나 적 </a:t>
            </a:r>
            <a:r>
              <a:rPr lang="en-US" altLang="ko-KR" sz="2000" dirty="0"/>
              <a:t>AI</a:t>
            </a:r>
            <a:r>
              <a:rPr lang="ko-KR" altLang="en-US" sz="2000" dirty="0"/>
              <a:t>등을 실행 시키는 스레드와 분리되어 있어 </a:t>
            </a:r>
            <a:r>
              <a:rPr lang="en-US" altLang="ko-KR" sz="2000" dirty="0"/>
              <a:t>DB </a:t>
            </a:r>
            <a:r>
              <a:rPr lang="ko-KR" altLang="en-US" sz="2000" dirty="0"/>
              <a:t>지연의 영향을 덜 받음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DB </a:t>
            </a:r>
            <a:r>
              <a:rPr lang="ko-KR" altLang="en-US" sz="2000" dirty="0"/>
              <a:t>작업이 필요하면 </a:t>
            </a:r>
            <a:r>
              <a:rPr lang="en-US" altLang="ko-KR" sz="2000" dirty="0"/>
              <a:t>DB</a:t>
            </a:r>
            <a:r>
              <a:rPr lang="ko-KR" altLang="en-US" sz="2000" dirty="0"/>
              <a:t>이벤트 큐에 이벤트 </a:t>
            </a:r>
            <a:r>
              <a:rPr lang="en-US" altLang="ko-KR" sz="2000" dirty="0"/>
              <a:t>PUSH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FDA2367-2CB2-B54C-1975-87440687C99E}"/>
              </a:ext>
            </a:extLst>
          </p:cNvPr>
          <p:cNvSpPr txBox="1"/>
          <p:nvPr/>
        </p:nvSpPr>
        <p:spPr>
          <a:xfrm>
            <a:off x="857247" y="2691210"/>
            <a:ext cx="9201153" cy="55707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4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종류의 적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/>
              <a:t>White</a:t>
            </a:r>
            <a:r>
              <a:rPr lang="ko-KR" altLang="en-US" sz="2400" dirty="0"/>
              <a:t> </a:t>
            </a:r>
            <a:r>
              <a:rPr lang="en-US" altLang="ko-KR" sz="2400" dirty="0"/>
              <a:t>–</a:t>
            </a:r>
            <a:r>
              <a:rPr lang="ko-KR" altLang="en-US" sz="2400" dirty="0"/>
              <a:t> 로밍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Blue – </a:t>
            </a:r>
            <a:r>
              <a:rPr lang="ko-KR" altLang="en-US" sz="2400" dirty="0"/>
              <a:t>로밍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Purple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피스</a:t>
            </a:r>
            <a:endParaRPr lang="en-US" altLang="ko-KR" sz="2400" dirty="0"/>
          </a:p>
          <a:p>
            <a:r>
              <a:rPr lang="en-US" altLang="ko-KR" sz="2400" dirty="0"/>
              <a:t>Green – </a:t>
            </a:r>
            <a:r>
              <a:rPr lang="ko-KR" altLang="en-US" sz="2400" dirty="0"/>
              <a:t>고정 </a:t>
            </a:r>
            <a:r>
              <a:rPr lang="en-US" altLang="ko-KR" sz="2400" dirty="0"/>
              <a:t>/ </a:t>
            </a:r>
            <a:r>
              <a:rPr lang="ko-KR" altLang="en-US" sz="2400" dirty="0"/>
              <a:t>어그로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종류에 따라 접근 혹은 피격 시 </a:t>
            </a:r>
            <a:r>
              <a:rPr lang="en-US" altLang="ko-KR" sz="2400" dirty="0"/>
              <a:t>A* </a:t>
            </a:r>
            <a:r>
              <a:rPr lang="ko-KR" altLang="en-US" sz="2400" dirty="0"/>
              <a:t>알고리즘으로 플레이어를 추격한다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A* </a:t>
            </a:r>
            <a:r>
              <a:rPr lang="ko-KR" altLang="en-US" sz="2400" dirty="0" err="1"/>
              <a:t>길찾기</a:t>
            </a:r>
            <a:r>
              <a:rPr lang="ko-KR" altLang="en-US" sz="2400" dirty="0"/>
              <a:t> 시간이 </a:t>
            </a:r>
            <a:r>
              <a:rPr lang="en-US" altLang="ko-KR" sz="2400" dirty="0"/>
              <a:t>1ms</a:t>
            </a:r>
            <a:r>
              <a:rPr lang="ko-KR" altLang="en-US" sz="2400" dirty="0"/>
              <a:t>가 넘을 시 현재까지 찾은 길 중 최적의 좌표 반환</a:t>
            </a:r>
            <a:endParaRPr lang="en-US" altLang="ko-KR" sz="2400" dirty="0"/>
          </a:p>
        </p:txBody>
      </p:sp>
      <p:pic>
        <p:nvPicPr>
          <p:cNvPr id="5" name="그림 4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735DCE22-0BED-95DB-1AB5-741EB6CDA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7" r="22030"/>
          <a:stretch/>
        </p:blipFill>
        <p:spPr>
          <a:xfrm>
            <a:off x="10134600" y="2654725"/>
            <a:ext cx="6324600" cy="63878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2D 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던그리드 모작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https://github.com/onehana1/DungreedNetproject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81791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2022/11 ~ 2022/12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234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플레이어/적/미사일 위치/애니메이션 동기화</a:t>
            </a:r>
            <a:endParaRPr lang="en-US" dirty="0"/>
          </a:p>
        </p:txBody>
      </p:sp>
      <p:pic>
        <p:nvPicPr>
          <p:cNvPr id="7" name="그림 6" descr="텍스트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3E386AA0-70F3-DC17-B923-56BE0D30F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82" y="3677359"/>
            <a:ext cx="7786288" cy="48725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41333" y="1080838"/>
            <a:ext cx="10920618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클라이언트 작업물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57247" y="1080838"/>
            <a:ext cx="1686685" cy="134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381808" y="451133"/>
            <a:ext cx="907800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클라이언트 작업물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252876" y="2773862"/>
            <a:ext cx="6340329" cy="2368995"/>
            <a:chOff x="4252876" y="2773862"/>
            <a:chExt cx="6340329" cy="2368995"/>
          </a:xfrm>
        </p:grpSpPr>
        <p:sp>
          <p:nvSpPr>
            <p:cNvPr id="13" name="Object 13"/>
            <p:cNvSpPr txBox="1"/>
            <p:nvPr/>
          </p:nvSpPr>
          <p:spPr>
            <a:xfrm>
              <a:off x="4278172" y="3442300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 (Pico2D)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278172" y="2773862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마리오 모작</a:t>
              </a:r>
              <a:endParaRPr lang="en-US" b="1" dirty="0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4263498" y="3224087"/>
              <a:ext cx="3531134" cy="6689"/>
              <a:chOff x="4263498" y="3224087"/>
              <a:chExt cx="3531134" cy="66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3498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78172" y="3861447"/>
              <a:ext cx="3531134" cy="6689"/>
              <a:chOff x="4278172" y="3861447"/>
              <a:chExt cx="3531134" cy="66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78172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65524" y="4498808"/>
              <a:ext cx="3531134" cy="6689"/>
              <a:chOff x="4265524" y="4498808"/>
              <a:chExt cx="3531134" cy="66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65524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52876" y="5136168"/>
              <a:ext cx="3531134" cy="6689"/>
              <a:chOff x="4252876" y="5136168"/>
              <a:chExt cx="3531134" cy="66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52876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4263497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263498" y="4694918"/>
              <a:ext cx="6329707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https://github.com/Leesiw/2dgpmario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639528" y="3999497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2021/10 ~ 2021/12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3648427" y="2773857"/>
            <a:ext cx="6340329" cy="2369000"/>
            <a:chOff x="13648427" y="2773857"/>
            <a:chExt cx="6340329" cy="2369000"/>
          </a:xfrm>
        </p:grpSpPr>
        <p:sp>
          <p:nvSpPr>
            <p:cNvPr id="32" name="Object 32"/>
            <p:cNvSpPr txBox="1"/>
            <p:nvPr/>
          </p:nvSpPr>
          <p:spPr>
            <a:xfrm>
              <a:off x="13673733" y="3442305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JAVA (Android Studio)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3673733" y="2773857"/>
              <a:ext cx="352897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리듬 히어로 모작</a:t>
              </a:r>
              <a:endParaRPr lang="en-US" b="1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3659049" y="3224087"/>
              <a:ext cx="3531134" cy="6689"/>
              <a:chOff x="13659049" y="3224087"/>
              <a:chExt cx="3531134" cy="668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9049" y="322408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73723" y="3861447"/>
              <a:ext cx="3531134" cy="6689"/>
              <a:chOff x="13673723" y="3861447"/>
              <a:chExt cx="3531134" cy="668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73723" y="3861447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61075" y="4498808"/>
              <a:ext cx="3531134" cy="6689"/>
              <a:chOff x="13661075" y="4498808"/>
              <a:chExt cx="3531134" cy="668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61075" y="4498808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48427" y="5136168"/>
              <a:ext cx="3531134" cy="6689"/>
              <a:chOff x="13648427" y="5136168"/>
              <a:chExt cx="3531134" cy="668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48427" y="5136168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46" name="Object 46"/>
            <p:cNvSpPr txBox="1"/>
            <p:nvPr/>
          </p:nvSpPr>
          <p:spPr>
            <a:xfrm>
              <a:off x="13659048" y="4009021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659049" y="4694918"/>
              <a:ext cx="6329707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https://github.com/Leesiw/spgp_2020182033</a:t>
              </a:r>
              <a:endParaRPr lang="en-US" dirty="0"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4035067" y="3999495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2023/04 ~ 2023/06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1인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585478" y="6158924"/>
            <a:ext cx="6340322" cy="2369000"/>
            <a:chOff x="11102522" y="6198095"/>
            <a:chExt cx="6340322" cy="2369000"/>
          </a:xfrm>
        </p:grpSpPr>
        <p:sp>
          <p:nvSpPr>
            <p:cNvPr id="51" name="Object 51"/>
            <p:cNvSpPr txBox="1"/>
            <p:nvPr/>
          </p:nvSpPr>
          <p:spPr>
            <a:xfrm>
              <a:off x="11127803" y="6866543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사용언어 : Python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1127825" y="6198095"/>
              <a:ext cx="470228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b="1" dirty="0">
                  <a:solidFill>
                    <a:srgbClr val="5D5D5D"/>
                  </a:solidFill>
                  <a:latin typeface="Noto Sans CJK KR Bold" pitchFamily="34" charset="0"/>
                  <a:cs typeface="Noto Sans CJK KR Bold" pitchFamily="34" charset="0"/>
                </a:rPr>
                <a:t>병원/약국 검색 프로그램</a:t>
              </a:r>
              <a:endParaRPr lang="en-US" b="1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1113144" y="6648325"/>
              <a:ext cx="3531134" cy="6689"/>
              <a:chOff x="11113144" y="6648325"/>
              <a:chExt cx="3531134" cy="6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3144" y="664832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127818" y="7285685"/>
              <a:ext cx="3531134" cy="6689"/>
              <a:chOff x="11127818" y="7285685"/>
              <a:chExt cx="3531134" cy="668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27818" y="7285685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115170" y="7923046"/>
              <a:ext cx="3531134" cy="6689"/>
              <a:chOff x="11115170" y="7923046"/>
              <a:chExt cx="3531134" cy="668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15170" y="7923046"/>
                <a:ext cx="3531134" cy="66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02522" y="8560406"/>
              <a:ext cx="3531134" cy="6689"/>
              <a:chOff x="11102522" y="8560406"/>
              <a:chExt cx="3531134" cy="668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102522" y="8560406"/>
                <a:ext cx="3531134" cy="668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1113143" y="7433259"/>
              <a:ext cx="5258758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개발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1113137" y="8119152"/>
              <a:ext cx="6329707" cy="3964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GitHub : https://github.com/Leesiw/scriptlang</a:t>
              </a:r>
              <a:endParaRPr lang="en-US" dirty="0"/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11489137" y="7423733"/>
              <a:ext cx="5258758" cy="735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기간 : 2022/05 ~ 2022/06</a:t>
              </a:r>
            </a:p>
            <a:p>
              <a:r>
                <a:rPr lang="en-US" sz="1500" dirty="0">
                  <a:solidFill>
                    <a:srgbClr val="333333"/>
                  </a:solidFill>
                  <a:latin typeface="Noto Sans CJK KR Light" pitchFamily="34" charset="0"/>
                  <a:cs typeface="Noto Sans CJK KR Light" pitchFamily="34" charset="0"/>
                </a:rPr>
                <a:t>인원 : 2인</a:t>
              </a:r>
              <a:endParaRPr lang="en-US" dirty="0"/>
            </a:p>
          </p:txBody>
        </p:sp>
      </p:grp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D35F70C-A4C7-722E-A739-43467366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88" y="2875850"/>
            <a:ext cx="4827962" cy="2261096"/>
          </a:xfrm>
          <a:prstGeom prst="rect">
            <a:avLst/>
          </a:prstGeom>
        </p:spPr>
      </p:pic>
      <p:pic>
        <p:nvPicPr>
          <p:cNvPr id="7" name="그림 6" descr="텍스트, 스크린샷, 운영 체제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78D3F2-0AF5-7B2F-1F7D-3EEEE3326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3" y="2935680"/>
            <a:ext cx="3863624" cy="2173288"/>
          </a:xfrm>
          <a:prstGeom prst="rect">
            <a:avLst/>
          </a:prstGeom>
        </p:spPr>
      </p:pic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E92015E-601C-8B40-AE6B-894538DA8C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1" y="5678306"/>
            <a:ext cx="4426786" cy="28496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95986" y="9355657"/>
            <a:ext cx="7995157" cy="628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Portfolio </a:t>
            </a:r>
            <a:r>
              <a:rPr lang="en-US" sz="2400" dirty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25909" y="2291567"/>
            <a:ext cx="2499785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이시우</a:t>
            </a:r>
          </a:p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서버 프로그래머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10238" y="4614295"/>
            <a:ext cx="24997857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Birth. 2001/08/07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Tel. 010-30873079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Email. 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Education. 한국공학대학교 게임공학과 졸업예정 (2023/02)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Address. 경기도 수원시</a:t>
            </a:r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161038" y="2406021"/>
            <a:ext cx="794623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언어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C</a:t>
            </a:r>
          </a:p>
          <a:p>
            <a:r>
              <a:rPr lang="en-US" sz="2500" b="1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 - C++1</a:t>
            </a:r>
            <a:r>
              <a:rPr lang="en-US" sz="2500" dirty="0">
                <a:solidFill>
                  <a:srgbClr val="5D5D5D"/>
                </a:solidFill>
                <a:latin typeface="Noto Sans CJK KR Black" pitchFamily="34" charset="0"/>
                <a:cs typeface="Noto Sans CJK KR Black" pitchFamily="34" charset="0"/>
              </a:rPr>
              <a:t>1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Python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Java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서버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IOCP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</a:t>
            </a:r>
            <a:r>
              <a:rPr lang="en-US" sz="2500" dirty="0" err="1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멀티스레드</a:t>
            </a:r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MSSQL</a:t>
            </a:r>
          </a:p>
          <a:p>
            <a:endParaRPr lang="en-US" sz="2500" dirty="0">
              <a:solidFill>
                <a:srgbClr val="5D5D5D"/>
              </a:solidFill>
              <a:latin typeface="Noto Sans CJK KR DemiLight" pitchFamily="34" charset="0"/>
              <a:cs typeface="Noto Sans CJK KR DemiLight" pitchFamily="34" charset="0"/>
            </a:endParaRP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클라이언트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DirectX12</a:t>
            </a:r>
          </a:p>
          <a:p>
            <a:r>
              <a:rPr lang="en-US" sz="2500" dirty="0">
                <a:solidFill>
                  <a:srgbClr val="5D5D5D"/>
                </a:solidFill>
                <a:latin typeface="Noto Sans CJK KR DemiLight" pitchFamily="34" charset="0"/>
                <a:cs typeface="Noto Sans CJK KR DemiLight" pitchFamily="34" charset="0"/>
              </a:rPr>
              <a:t> - OpenGL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2276" y="2576819"/>
            <a:ext cx="9227335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7247" y="1080838"/>
            <a:ext cx="16263532" cy="132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CONTENTS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692276" y="375503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2692276" y="4876648"/>
            <a:ext cx="19729511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네트워크 게임 프로그래밍 - 던그리드 모작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692276" y="6020905"/>
            <a:ext cx="7764693" cy="90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1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기타 클라이언트 작업물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9888968" y="451134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857247" y="2405728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57247" y="3517829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25909" y="46515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03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25909" y="5788962"/>
            <a:ext cx="1510247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3인 3D 우주 슈팅 게임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StarGiant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졸업 작품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https://github.com/Leesiw/StarGiant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3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2022/09 ~ 2023/07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3인 [클라이언트 2인 / 서버 1인]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81952"/>
            <a:ext cx="11228291" cy="1748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731288" y="5549237"/>
            <a:ext cx="4428839" cy="3272307"/>
            <a:chOff x="12731288" y="5549237"/>
            <a:chExt cx="4428839" cy="32723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1288" y="5549237"/>
              <a:ext cx="4428839" cy="3272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71" y="5549237"/>
            <a:ext cx="4354569" cy="3269276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8298" y="2498451"/>
            <a:ext cx="5494598" cy="3069833"/>
            <a:chOff x="9998298" y="2498451"/>
            <a:chExt cx="5494598" cy="30698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8298" y="2498451"/>
              <a:ext cx="5494598" cy="3069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매칭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9898455" y="3266226"/>
            <a:ext cx="6689826" cy="5106345"/>
            <a:chOff x="8448171" y="5549237"/>
            <a:chExt cx="4354569" cy="32692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8171" y="5549237"/>
              <a:ext cx="4354569" cy="3269276"/>
            </a:xfrm>
            <a:prstGeom prst="rect">
              <a:avLst/>
            </a:prstGeom>
          </p:spPr>
        </p:pic>
      </p:grpSp>
      <p:sp>
        <p:nvSpPr>
          <p:cNvPr id="4" name="Object 9">
            <a:extLst>
              <a:ext uri="{FF2B5EF4-FFF2-40B4-BE49-F238E27FC236}">
                <a16:creationId xmlns:a16="http://schemas.microsoft.com/office/drawing/2014/main" id="{0E6A0CBD-859C-C703-10C9-F6531674AB3D}"/>
              </a:ext>
            </a:extLst>
          </p:cNvPr>
          <p:cNvSpPr txBox="1"/>
          <p:nvPr/>
        </p:nvSpPr>
        <p:spPr>
          <a:xfrm>
            <a:off x="857247" y="2691210"/>
            <a:ext cx="8515353" cy="575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2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가지 매칭 시스템 구현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오토 매칭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오토 </a:t>
            </a:r>
            <a:r>
              <a:rPr lang="ko-KR" altLang="en-US" sz="2000" dirty="0" err="1">
                <a:solidFill>
                  <a:srgbClr val="5D5D5D"/>
                </a:solidFill>
                <a:latin typeface="Noto Sans CJK KR Bold" pitchFamily="34" charset="0"/>
              </a:rPr>
              <a:t>매칭을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 누른 클라이언트끼리 방에 매칭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방 번호 매칭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같은 번호를 입력한 클라이언트끼리 같은 방으로 매칭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지인과 함께 게임 가능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매칭이 되거나 방에 속해 있던 클라이언트가 접속을 해제할 때마다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SC_ADD_PLAYER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SC_REMOVE_PLAYER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패킷을 보내 현재 방에 속해 있는 인원을 알 수 있도록 했다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방에 속해 있던 클라이언트들이 모두 접속을 해제했거나 게임을 클리어했을 경우 해당 방이 초기화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57247" y="2691210"/>
            <a:ext cx="8515353" cy="738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400" dirty="0">
                <a:solidFill>
                  <a:srgbClr val="5D5D5D"/>
                </a:solidFill>
                <a:latin typeface="Noto Sans CJK KR Bold" pitchFamily="34" charset="0"/>
              </a:rPr>
              <a:t>-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랜덤으로 지정된 플레이어 주변 좌표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(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목표지점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)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로 이동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미리 지정된 목표지점을 향해 회전하며 보고 있는 방향으로 간다</a:t>
            </a:r>
            <a:endParaRPr lang="en-US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-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AIMING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모드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플레이어를 향해 회전하고 공격한다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플레이어와 거리가 공격 사거리보다 멀어질 경우 </a:t>
            </a:r>
            <a:r>
              <a:rPr lang="en-US" altLang="ko-KR" sz="2000" dirty="0">
                <a:solidFill>
                  <a:srgbClr val="5D5D5D"/>
                </a:solidFill>
                <a:latin typeface="Noto Sans CJK KR Bold" pitchFamily="34" charset="0"/>
              </a:rPr>
              <a:t>MOVE </a:t>
            </a:r>
            <a:r>
              <a:rPr lang="ko-KR" altLang="en-US" sz="2000" dirty="0">
                <a:solidFill>
                  <a:srgbClr val="5D5D5D"/>
                </a:solidFill>
                <a:latin typeface="Noto Sans CJK KR Bold" pitchFamily="34" charset="0"/>
              </a:rPr>
              <a:t>모드로 전환</a:t>
            </a:r>
            <a:endParaRPr lang="en-US" altLang="ko-KR" sz="20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두가지 모드 모두 자연스럽게 목표하는 지점을 바라보도록 회전하도록 해야 했는데 축 회전 혹은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회전만 사용할 때 움직임이 부자연스럽거나 회전이 뒤집히는 결과 발생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문제 해결을 위해 여러가지 회전 방식 시도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인터넷에 나와있는 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pitch, yaw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방식과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이전 게임수학 과목에서 배운 행렬 관련 지식을 활용해 흐른 시간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,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바라봐야 하는 좌표를 인수로 넣어주면 해당 좌표 방향으로 회전하는 함수 작성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pic>
        <p:nvPicPr>
          <p:cNvPr id="5" name="그림 4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7D9616D0-DDD4-E349-3C9E-D82C20E50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BE2E18C-A700-A381-023B-577AE5C5FB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95" y="2579530"/>
            <a:ext cx="7002505" cy="39389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DB9A8C66-C3D1-46EF-D36C-ACC84B68B651}"/>
              </a:ext>
            </a:extLst>
          </p:cNvPr>
          <p:cNvSpPr txBox="1"/>
          <p:nvPr/>
        </p:nvSpPr>
        <p:spPr>
          <a:xfrm>
            <a:off x="887727" y="2705100"/>
            <a:ext cx="15342873" cy="5678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LookAtPosition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XMMatrixInverse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XMLoadFloat4x4(&amp;m_xmf4x4World));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역행렬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TransformCoord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inv_mat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타겟의 위치를 적 자체의 좌표계로 변환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pitch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(-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yaw =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XMConvertToDegrees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(atan2(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new_pos.z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));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90.f;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 당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도 회전 가능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pitch, yaw, 0.f };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(Vector3::Length(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&gt;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Vector3::Normalize(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p_y_r.x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p_y_r.y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rotate_angle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회전 가능 각도만큼 만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Rotate(pitch, yaw, 0.f); 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정확히 타겟을 바라보도록 회전</a:t>
            </a:r>
            <a:endParaRPr lang="en-US" altLang="ko-KR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26EAFE4-4E00-B338-2500-35AA234A4ACA}"/>
              </a:ext>
            </a:extLst>
          </p:cNvPr>
          <p:cNvSpPr txBox="1"/>
          <p:nvPr/>
        </p:nvSpPr>
        <p:spPr>
          <a:xfrm>
            <a:off x="825909" y="7722496"/>
            <a:ext cx="1445895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이후 해당 함수를 클라이언트 프로그램에 옮겨 적의 모드가 바뀔 때만 현재 적의 모드 정보를 전송</a:t>
            </a:r>
            <a:r>
              <a:rPr lang="en-US" altLang="ko-KR" sz="2400" dirty="0">
                <a:solidFill>
                  <a:srgbClr val="5D5D5D"/>
                </a:solidFill>
                <a:latin typeface="Noto Sans CJK KR Bold" pitchFamily="34" charset="0"/>
              </a:rPr>
              <a:t>. 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회전 각은 모드에 따라 자동으로 클라이언트에서 업데이트되도록 변경해 </a:t>
            </a:r>
            <a:r>
              <a:rPr lang="ko-KR" altLang="en-US" sz="2400" dirty="0" err="1">
                <a:solidFill>
                  <a:srgbClr val="5D5D5D"/>
                </a:solidFill>
                <a:latin typeface="Noto Sans CJK KR Bold" pitchFamily="34" charset="0"/>
              </a:rPr>
              <a:t>전송량을</a:t>
            </a: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 줄였다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D5D5D"/>
                </a:solidFill>
                <a:latin typeface="Noto Sans CJK KR Bold" pitchFamily="34" charset="0"/>
              </a:rPr>
              <a:t>해당 함수를 적이 발사하는 미사일에도 활용</a:t>
            </a: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5D5D5D"/>
              </a:solidFill>
              <a:latin typeface="Noto Sans CJK KR Bold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616" y="9191876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7247" y="2691210"/>
            <a:ext cx="14611353" cy="62940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5D5D5D"/>
                </a:solidFill>
                <a:latin typeface="Noto Sans CJK KR Bold" pitchFamily="34" charset="0"/>
              </a:rPr>
              <a:t>Level </a:t>
            </a:r>
            <a:r>
              <a:rPr lang="ko-KR" altLang="en-US" sz="3400" dirty="0">
                <a:solidFill>
                  <a:srgbClr val="5D5D5D"/>
                </a:solidFill>
                <a:latin typeface="Noto Sans CJK KR Bold" pitchFamily="34" charset="0"/>
              </a:rPr>
              <a:t>구조체</a:t>
            </a:r>
            <a:endParaRPr lang="en-US" altLang="ko-KR" sz="3400" dirty="0">
              <a:solidFill>
                <a:srgbClr val="5D5D5D"/>
              </a:solidFill>
              <a:latin typeface="Noto Sans CJK KR Bold" pitchFamily="34" charset="0"/>
            </a:endParaRPr>
          </a:p>
          <a:p>
            <a:endParaRPr lang="en-US" sz="1500" dirty="0">
              <a:solidFill>
                <a:srgbClr val="5D5D5D"/>
              </a:solidFill>
              <a:latin typeface="Noto Sans CJK KR Bold" pitchFamily="34" charset="0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struct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NextMission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PlasmaCannon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플라즈마캐논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미사일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MonsterStatus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Laser;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레벨에서 레이저 적의 최대 체력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공격력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미션에서 생성가능한 최대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SpawnMonsterNum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20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초에 한 번씩 생성되는 몬스터의 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cutscene = </a:t>
            </a:r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미션이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컷씬인지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여부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컷씬에서는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모든 적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운석 등이 움직이지 않는다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CS_TURN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설정되는 미션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ko-KR" altLang="en-US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RestartPosition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5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{0.f, 0.f ,100.f};</a:t>
            </a:r>
            <a:r>
              <a:rPr lang="en-US" altLang="ko-KR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5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죽은 후 재시작 시 플레이어 우주선 좌표 </a:t>
            </a:r>
            <a:endParaRPr lang="ko-KR" alt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levels;</a:t>
            </a:r>
            <a:endParaRPr lang="en-US" sz="15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sz="2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레벨 구조체를 통해 미션에 따른 적의 스펙</a:t>
            </a:r>
            <a:r>
              <a:rPr lang="en-US" altLang="ko-KR" sz="2400" dirty="0"/>
              <a:t>, </a:t>
            </a:r>
            <a:r>
              <a:rPr lang="ko-KR" altLang="en-US" sz="2400" dirty="0"/>
              <a:t>적의 최대 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스폰</a:t>
            </a:r>
            <a:r>
              <a:rPr lang="ko-KR" altLang="en-US" sz="2400" dirty="0"/>
              <a:t> 수 등을 저장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를 통해 현재 미션이 무엇인지만 알고 있어도 </a:t>
            </a:r>
            <a:r>
              <a:rPr lang="en-US" altLang="ko-KR" sz="2400" dirty="0"/>
              <a:t> </a:t>
            </a:r>
            <a:r>
              <a:rPr lang="ko-KR" altLang="en-US" sz="2400" dirty="0"/>
              <a:t>해당 정보들에 접근 가능하도록 했다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미션 시스템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57247" y="1080838"/>
            <a:ext cx="1686685" cy="1331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졸업 작품 - STARGIANT</a:t>
            </a:r>
            <a:endParaRPr lang="en-US" dirty="0"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E8882695-F301-724D-C040-28CD09D5D0BC}"/>
              </a:ext>
            </a:extLst>
          </p:cNvPr>
          <p:cNvSpPr txBox="1"/>
          <p:nvPr/>
        </p:nvSpPr>
        <p:spPr>
          <a:xfrm>
            <a:off x="10125076" y="2686019"/>
            <a:ext cx="14611353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levels</a:t>
            </a:r>
            <a:r>
              <a:rPr lang="ko-KR" altLang="en-US" sz="2400" dirty="0"/>
              <a:t> 활용 예시</a:t>
            </a:r>
            <a:endParaRPr lang="en-US" altLang="ko-KR" sz="2400" dirty="0"/>
          </a:p>
          <a:p>
            <a:r>
              <a:rPr lang="en-US" altLang="ko-KR" sz="15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CMissileEnemy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SetStatus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5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MissionType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hp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Missile.MAX_HP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levels[</a:t>
            </a:r>
            <a:r>
              <a:rPr lang="en-US" altLang="ko-KR" sz="15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cur_mission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5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Missile.ATK</a:t>
            </a:r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5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7247" y="4118724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장르 : 2D MMORPG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57247" y="2691210"/>
            <a:ext cx="753643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개인 텀프로젝트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2241333" y="1080838"/>
            <a:ext cx="10920618" cy="13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5D5D5D"/>
                </a:solidFill>
                <a:latin typeface="Noto Sans CJK KR Light" pitchFamily="34" charset="0"/>
                <a:cs typeface="Noto Sans CJK KR Light" pitchFamily="34" charset="0"/>
              </a:rPr>
              <a:t>게임 서버 프로그래밍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25909" y="9460419"/>
            <a:ext cx="10109475" cy="523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C1C1C1"/>
                </a:solidFill>
                <a:latin typeface="Noto Sans CJK KR Light" pitchFamily="34" charset="0"/>
                <a:cs typeface="Noto Sans CJK KR Light" pitchFamily="34" charset="0"/>
              </a:rPr>
              <a:t>PORTFOLIO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57247" y="1080838"/>
            <a:ext cx="1686685" cy="1323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C1C1C1"/>
                </a:solidFill>
                <a:latin typeface="Noto Sans CJK KR Bold" pitchFamily="34" charset="0"/>
                <a:cs typeface="Noto Sans CJK KR Bold" pitchFamily="34" charset="0"/>
              </a:rPr>
              <a:t>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7247" y="5013845"/>
            <a:ext cx="7541049" cy="14286"/>
            <a:chOff x="857247" y="5013845"/>
            <a:chExt cx="754104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5013845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236" y="6374984"/>
            <a:ext cx="7541049" cy="14286"/>
            <a:chOff x="830236" y="6374984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236" y="637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26" y="7736122"/>
            <a:ext cx="7541049" cy="14286"/>
            <a:chOff x="803226" y="7736122"/>
            <a:chExt cx="7541049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226" y="7736122"/>
              <a:ext cx="7541049" cy="142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25909" y="5329000"/>
            <a:ext cx="11230543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개발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879930" y="6574333"/>
            <a:ext cx="11228291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구현 내용 : 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79930" y="8206990"/>
            <a:ext cx="13517647" cy="63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GitHub : https://github.com/Leesiw/GameServerTermProject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9888959" y="451133"/>
            <a:ext cx="7570837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5D5D5D"/>
                </a:solidFill>
                <a:latin typeface="Noto Sans CJK KR Bold" pitchFamily="34" charset="0"/>
                <a:cs typeface="Noto Sans CJK KR Bold" pitchFamily="34" charset="0"/>
              </a:rPr>
              <a:t>게임 서버 프로그래밍 - 개인 텀프로젝트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438524" y="5329000"/>
            <a:ext cx="11230543" cy="1177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기간 : 2023/05 ~ 2023/06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인원 : 1인 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354219" y="6561772"/>
            <a:ext cx="1122829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DB 연결</a:t>
            </a:r>
          </a:p>
          <a:p>
            <a:r>
              <a:rPr 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적 AI</a:t>
            </a:r>
          </a:p>
          <a:p>
            <a:r>
              <a:rPr lang="ko-KR" altLang="en-US" sz="2400" dirty="0">
                <a:solidFill>
                  <a:srgbClr val="333333"/>
                </a:solidFill>
                <a:latin typeface="Noto Sans CJK KR Light" pitchFamily="34" charset="0"/>
                <a:cs typeface="Noto Sans CJK KR Light" pitchFamily="34" charset="0"/>
              </a:rPr>
              <a:t>채팅 기능</a:t>
            </a:r>
            <a:endParaRPr lang="en-US" sz="2400" dirty="0">
              <a:solidFill>
                <a:srgbClr val="333333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pic>
        <p:nvPicPr>
          <p:cNvPr id="4" name="그림 3" descr="텍스트, 스크린샷, 사각형, 디스플레이이(가) 표시된 사진&#10;&#10;자동 생성된 설명">
            <a:extLst>
              <a:ext uri="{FF2B5EF4-FFF2-40B4-BE49-F238E27FC236}">
                <a16:creationId xmlns:a16="http://schemas.microsoft.com/office/drawing/2014/main" id="{22F10B57-F894-DAA4-A9DE-3462073BD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45" y="2436932"/>
            <a:ext cx="6983225" cy="6458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1166</Words>
  <Application>Microsoft Office PowerPoint</Application>
  <PresentationFormat>사용자 지정</PresentationFormat>
  <Paragraphs>230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CJK KR Black</vt:lpstr>
      <vt:lpstr>Noto Sans CJK KR Bold</vt:lpstr>
      <vt:lpstr>Noto Sans CJK KR DemiLight</vt:lpstr>
      <vt:lpstr>Noto Sans CJK KR Light</vt:lpstr>
      <vt:lpstr>돋움체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이시우(2020182033)</cp:lastModifiedBy>
  <cp:revision>29</cp:revision>
  <dcterms:created xsi:type="dcterms:W3CDTF">2023-08-20T22:25:23Z</dcterms:created>
  <dcterms:modified xsi:type="dcterms:W3CDTF">2023-08-20T19:07:52Z</dcterms:modified>
</cp:coreProperties>
</file>